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58" r:id="rId3"/>
    <p:sldId id="262" r:id="rId4"/>
    <p:sldId id="266" r:id="rId5"/>
    <p:sldId id="260" r:id="rId6"/>
    <p:sldId id="261" r:id="rId7"/>
    <p:sldId id="263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68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7C306-766A-4771-A7BC-402B265AD26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pull dir="r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276873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Подача заявлений</a:t>
            </a:r>
            <a:br>
              <a:rPr lang="ru-RU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родителей</a:t>
            </a:r>
            <a:endParaRPr lang="ru-RU" sz="4800" i="1" dirty="0"/>
          </a:p>
        </p:txBody>
      </p:sp>
    </p:spTree>
  </p:cSld>
  <p:clrMapOvr>
    <a:masterClrMapping/>
  </p:clrMapOvr>
  <p:transition>
    <p:pull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38" y="414338"/>
            <a:ext cx="8239125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H="1" flipV="1">
            <a:off x="4860032" y="1196752"/>
            <a:ext cx="3528392" cy="1512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1835696" y="3501008"/>
            <a:ext cx="2736304" cy="21602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799288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2987824" y="5661248"/>
            <a:ext cx="3096344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Обязательные требования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Родители смогут подать заявление на приём в учреждение ТОЛЬКО через портал </a:t>
            </a:r>
            <a:r>
              <a:rPr lang="ru-RU" dirty="0" err="1"/>
              <a:t>Госуслуг</a:t>
            </a:r>
            <a:r>
              <a:rPr lang="ru-RU" dirty="0"/>
              <a:t> </a:t>
            </a:r>
            <a:r>
              <a:rPr lang="ru-RU" dirty="0" smtClean="0"/>
              <a:t>РТ </a:t>
            </a:r>
            <a:r>
              <a:rPr lang="en-US" dirty="0" smtClean="0"/>
              <a:t> </a:t>
            </a:r>
            <a:r>
              <a:rPr lang="en-US" dirty="0"/>
              <a:t>(http://uslugi.tatar.ru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ru-RU" dirty="0"/>
              <a:t>и ТОЛЬКО имея привязку </a:t>
            </a:r>
            <a:r>
              <a:rPr lang="ru-RU" dirty="0" smtClean="0"/>
              <a:t>к ЕСИА учётной записи 2 уровня.</a:t>
            </a: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pic>
        <p:nvPicPr>
          <p:cNvPr id="5" name="Содержимое 4" descr="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14439" y="1600200"/>
            <a:ext cx="651512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771800" y="2756926"/>
            <a:ext cx="5328592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Вводим номер телефона и пароль для входа в личный кабинет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flipV="1">
            <a:off x="5436096" y="1892829"/>
            <a:ext cx="1296144" cy="864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8244408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932040" y="3861048"/>
            <a:ext cx="1656184" cy="136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994" y="1600200"/>
            <a:ext cx="777201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600200"/>
            <a:ext cx="6279866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412776"/>
            <a:ext cx="5544616" cy="5040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8352928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H="1" flipV="1">
            <a:off x="2267744" y="4077072"/>
            <a:ext cx="216024" cy="20162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3635896" y="5373216"/>
            <a:ext cx="1944216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7704856" cy="61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</TotalTime>
  <Words>56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Обязательные требования</vt:lpstr>
      <vt:lpstr>Алгоритм подачи заявления</vt:lpstr>
      <vt:lpstr>Слайд 4</vt:lpstr>
      <vt:lpstr>Алгоритм подачи заявления</vt:lpstr>
      <vt:lpstr>Алгоритм подачи заявления</vt:lpstr>
      <vt:lpstr>Алгоритм подачи заявления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valera</dc:creator>
  <cp:lastModifiedBy>001</cp:lastModifiedBy>
  <cp:revision>19</cp:revision>
  <dcterms:created xsi:type="dcterms:W3CDTF">2016-01-26T16:04:56Z</dcterms:created>
  <dcterms:modified xsi:type="dcterms:W3CDTF">2019-02-14T07:08:23Z</dcterms:modified>
</cp:coreProperties>
</file>